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B3D8C-677D-B96A-4CE9-294CD834E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F7D83-9B53-8CFA-4209-69E1A83BC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8E3F9-A53A-A9D4-19CF-4E573338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32EE2-AA4F-4339-666E-73038517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823FE-7DB2-CE12-B3D9-F5842B58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75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A660-931D-1C84-1D7C-B0F4C3D1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F87F5-DBD1-CCDD-4289-794B171DB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9B26A-A0A1-5EB4-EF06-80DE704E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28FC3-D227-4627-287C-A8B1C10A9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28DC9-D9D3-3957-00D2-0AB35622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26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5A67ED-1113-729A-8FB1-824C5EB18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4451D-7279-1639-9DE3-B6A4685BD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6EA62-869B-3A73-DAF6-5CACA24D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30083-78D7-4762-28C5-A0C77F6D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82582-9856-55FC-7E26-0B8E4166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3FA2-F784-08EE-385D-1C043258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2219-511B-DFBB-1063-A8B4BEE90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27AF0-8B9F-2402-D1AC-8FE53A15C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37870-02F7-4341-B30B-5754B1FC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4EE5C-EA65-6AFB-8CF9-70285340F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46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4F22-14F0-7041-ABBF-05603F23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A7015-5E36-15DD-283C-F6E9FD475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F17FB-3A0D-4911-9281-4FAB46A3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31691-5B6F-4CD6-466C-BE3F76ED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8F085-19A7-FAE3-6360-FBFE3ADF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2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3A0B-81CE-F0F6-BAC9-21279E3C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5E2F-2404-E3CD-9D53-A8D912137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F991B-C989-E366-E7F2-B35BD8DF7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2DC42-6E66-0323-F8E7-1DD0C65A4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7BA08-828A-DAD5-7B80-8A0141AA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844C3-6F21-0A94-9BD1-5A909591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1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7090-9C80-2709-05B4-12E371C7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43E9B-BA64-AB44-AAD3-85224B421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CAE42-C563-7D53-0890-A8DEE10EC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867E6-53BC-9D94-C7CC-E74BA15DB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1FE0F-7D2E-0B1B-9D2A-BED5BD39A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CC274-0A65-CF76-A1F7-7236A0FE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35128-20EC-4F8C-2ACC-069449F4C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35E77-E425-0299-7BC6-B87442C1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0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0A57-2832-0EA5-C219-FB42930D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93D95-B7B6-8FF8-F5CB-BDEF63E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0BF67-0BA1-AFCF-0AEF-B2457688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25899-53C0-C57D-E2FC-CA548DF9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8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53E33-70A9-51A9-BCB6-F1A2EC05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32D6C-2A53-B3A1-553C-F728BA7A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6704C-9806-72B3-2BFC-4B047134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6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11BD-198D-D980-3C44-DFFECCD1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219A-BEC1-D633-6766-CD2702D4F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79623-1D53-AE82-6AB8-194338BF3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DD564-9FC3-DE46-4F23-40E45B70B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127BC-6DD1-8770-5CB6-411DA6DE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D1AE0-DE75-4D6E-AA47-1CAD9106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5C50-8355-3F07-812D-55840EF49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68207-F18C-14BE-BEB5-6A4BA5E18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46677-60F7-5F7B-62F6-04D58CC09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C4FA1-0787-6A9D-6290-9A57500A2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E085C-B6B8-D49D-3248-32065636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5601E-6E2D-9593-A3C4-090B9DAA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4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90C73-62D1-9A38-16D6-39686B448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0C6C-0341-9623-CF02-851E227FF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5E3B5-4698-C91E-F04E-60FB59929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BB2BB4-2CD0-4AA3-ABA0-C79A8FBE3C5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D63A9-7F7A-84B3-0C33-839636C92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91877-89EC-7442-5663-A0F55EA36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37C873-0BCA-4AE2-A6C7-1D5413D69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8C751-625F-ACF2-DFA7-046FB7289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02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9465E-5679-DCA0-E6E4-3B2B6073C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5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92D52-71E3-2AE7-381A-A07C544F6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5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D268B-DB34-EBC1-2180-20BAD6F01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9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CA4E2-6A09-241A-8B01-9263835E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2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AB7A3-CA4F-8867-D546-C1FAA339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9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6F6B4-8B1F-8502-FC49-5512C28B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0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5DF7A-C539-0053-1265-05354B9EF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0698C-43BD-C961-0CC6-3FB9A9D69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5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55761-3624-49A4-9D89-9D874AD62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1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0BE14-ED5D-9278-A401-548F9DFE0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3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B86FF-E0CC-A615-5AB3-2C4055595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1C023-FE17-C08F-8F0A-81BE378E8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9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2025-06-24T03:14:20Z</dcterms:created>
  <dcterms:modified xsi:type="dcterms:W3CDTF">2025-06-24T03:14:20Z</dcterms:modified>
</cp:coreProperties>
</file>